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312" r:id="rId4"/>
    <p:sldId id="317" r:id="rId5"/>
    <p:sldId id="314" r:id="rId6"/>
    <p:sldId id="316" r:id="rId7"/>
    <p:sldId id="315" r:id="rId8"/>
    <p:sldId id="313" r:id="rId9"/>
    <p:sldId id="311" r:id="rId10"/>
    <p:sldId id="264" r:id="rId11"/>
    <p:sldId id="305" r:id="rId12"/>
    <p:sldId id="309" r:id="rId13"/>
    <p:sldId id="308" r:id="rId14"/>
    <p:sldId id="307" r:id="rId15"/>
    <p:sldId id="306" r:id="rId16"/>
    <p:sldId id="310" r:id="rId17"/>
    <p:sldId id="266" r:id="rId18"/>
    <p:sldId id="321" r:id="rId19"/>
    <p:sldId id="322" r:id="rId20"/>
    <p:sldId id="323" r:id="rId21"/>
    <p:sldId id="324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683"/>
            <a:ext cx="12192000" cy="1646252"/>
          </a:xfrm>
        </p:spPr>
        <p:txBody>
          <a:bodyPr/>
          <a:lstStyle/>
          <a:p>
            <a:r>
              <a:rPr lang="en-US" dirty="0" err="1" smtClean="0"/>
              <a:t>clTracer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pathtracer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7889" y="2464261"/>
            <a:ext cx="8676222" cy="1905000"/>
          </a:xfrm>
        </p:spPr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6" y="3270202"/>
            <a:ext cx="3248617" cy="3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Cltracer</a:t>
            </a:r>
            <a:r>
              <a:rPr lang="en-US" dirty="0" smtClean="0"/>
              <a:t> Extras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Importance Sampling for </a:t>
            </a:r>
            <a:r>
              <a:rPr lang="en-US" dirty="0" err="1" smtClean="0"/>
              <a:t>difuse</a:t>
            </a:r>
            <a:r>
              <a:rPr lang="en-US" smtClean="0"/>
              <a:t> and specular </a:t>
            </a:r>
            <a:r>
              <a:rPr lang="en-US" dirty="0" err="1" smtClean="0"/>
              <a:t>brdf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SuperSampling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244600"/>
            <a:ext cx="6769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Importance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63" y="3888829"/>
            <a:ext cx="6705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6" y="1103586"/>
            <a:ext cx="4533046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with</a:t>
            </a:r>
            <a:br>
              <a:rPr lang="en-US" dirty="0" smtClean="0"/>
            </a:b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0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651267"/>
            <a:ext cx="5900303" cy="4425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397" y="5054005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2287" y="5054004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51" y="651267"/>
            <a:ext cx="5900303" cy="44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3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4978" y="5087003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7768" y="5103500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8" y="651648"/>
            <a:ext cx="5913807" cy="4435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85" y="651648"/>
            <a:ext cx="5884830" cy="44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57353"/>
            <a:ext cx="8676222" cy="3200400"/>
          </a:xfrm>
        </p:spPr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1" y="637965"/>
            <a:ext cx="7716857" cy="5787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7594" y="640837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(16)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69" y="642645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(160)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2" y="620732"/>
            <a:ext cx="7716855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96229" y="6408375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(1600)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IMPLEMENTATIOn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8375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 </a:t>
            </a:r>
            <a:r>
              <a:rPr lang="en-US" dirty="0" smtClean="0"/>
              <a:t>samples, -aa 4 </a:t>
            </a:r>
            <a:r>
              <a:rPr lang="en-US" smtClean="0"/>
              <a:t>(16000)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1"/>
            <a:ext cx="7716858" cy="5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544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r>
              <a:rPr lang="en-US" smtClean="0"/>
              <a:t>000 </a:t>
            </a:r>
            <a:r>
              <a:rPr lang="en-US" dirty="0" smtClean="0"/>
              <a:t>samples, -aa </a:t>
            </a:r>
            <a:r>
              <a:rPr lang="en-US" smtClean="0"/>
              <a:t>4 (64000)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17796"/>
            <a:ext cx="7716858" cy="5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9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 (2ghz intel core i7)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3466" y="3265629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</a:t>
            </a:r>
            <a:r>
              <a:rPr lang="en-US" dirty="0"/>
              <a:t>–</a:t>
            </a:r>
            <a:r>
              <a:rPr lang="en-US" dirty="0" smtClean="0"/>
              <a:t> 1m 10s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518564"/>
            <a:ext cx="3656812" cy="2742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490" y="3265481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– 6.7s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65" y="3629276"/>
            <a:ext cx="3664259" cy="274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518564"/>
            <a:ext cx="3664259" cy="27481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5085" y="636921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samples, -aa 4 </a:t>
            </a:r>
            <a:r>
              <a:rPr lang="en-US" dirty="0"/>
              <a:t>–</a:t>
            </a:r>
            <a:r>
              <a:rPr lang="en-US" dirty="0" smtClean="0"/>
              <a:t> 1h 53m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05756" y="326117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</a:t>
            </a:r>
            <a:r>
              <a:rPr lang="en-US" dirty="0"/>
              <a:t>– </a:t>
            </a:r>
            <a:r>
              <a:rPr lang="en-US" dirty="0" smtClean="0"/>
              <a:t>11m 25s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2351" y="635917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000 samples, -aa 4 </a:t>
            </a:r>
            <a:r>
              <a:rPr lang="en-US" dirty="0"/>
              <a:t>–</a:t>
            </a:r>
            <a:r>
              <a:rPr lang="en-US" dirty="0" smtClean="0"/>
              <a:t> 7h 22m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66" y="496050"/>
            <a:ext cx="3686832" cy="27651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19" y="3626327"/>
            <a:ext cx="3656812" cy="27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Pathtracer</a:t>
            </a:r>
            <a:r>
              <a:rPr lang="en-US" dirty="0" smtClean="0"/>
              <a:t> idea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42" y="1870841"/>
            <a:ext cx="6579242" cy="28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64" y="786962"/>
            <a:ext cx="8334198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36" y="814551"/>
            <a:ext cx="8659727" cy="60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152949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3" y="473565"/>
            <a:ext cx="7138714" cy="63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02" y="2501462"/>
            <a:ext cx="9046396" cy="15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BRDF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7" y="1148669"/>
            <a:ext cx="10858411" cy="47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26125"/>
            <a:ext cx="8676222" cy="3200400"/>
          </a:xfrm>
        </p:spPr>
        <p:txBody>
          <a:bodyPr/>
          <a:lstStyle/>
          <a:p>
            <a:r>
              <a:rPr lang="en-US" dirty="0" err="1" smtClean="0"/>
              <a:t>ExTRAs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1514</TotalTime>
  <Words>188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Arial</vt:lpstr>
      <vt:lpstr>Mesh</vt:lpstr>
      <vt:lpstr>clTracer: an OpenCL pathtracer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Comparison with raytracer</vt:lpstr>
      <vt:lpstr>Test4</vt:lpstr>
      <vt:lpstr>Test5</vt:lpstr>
      <vt:lpstr>NUMBER OF SAMPLES</vt:lpstr>
      <vt:lpstr>Cornell box</vt:lpstr>
      <vt:lpstr>Cornell box</vt:lpstr>
      <vt:lpstr>Cornell box</vt:lpstr>
      <vt:lpstr>Cornell box</vt:lpstr>
      <vt:lpstr>Cornell box</vt:lpstr>
      <vt:lpstr>Cornell box (2ghz intel core i7)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46</cp:revision>
  <cp:lastPrinted>2015-11-25T14:03:34Z</cp:lastPrinted>
  <dcterms:created xsi:type="dcterms:W3CDTF">2015-10-25T19:11:08Z</dcterms:created>
  <dcterms:modified xsi:type="dcterms:W3CDTF">2015-11-25T14:18:11Z</dcterms:modified>
</cp:coreProperties>
</file>